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401800" cy="9253538"/>
  <p:notesSz cx="6858000" cy="9144000"/>
  <p:defaultTextStyle>
    <a:defPPr>
      <a:defRPr lang="en-US"/>
    </a:defPPr>
    <a:lvl1pPr marL="0" algn="l" defTabSz="13516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75833" algn="l" defTabSz="13516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51666" algn="l" defTabSz="13516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27499" algn="l" defTabSz="13516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03332" algn="l" defTabSz="13516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379165" algn="l" defTabSz="13516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054998" algn="l" defTabSz="13516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730831" algn="l" defTabSz="13516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06664" algn="l" defTabSz="13516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71" autoAdjust="0"/>
    <p:restoredTop sz="94660"/>
  </p:normalViewPr>
  <p:slideViewPr>
    <p:cSldViewPr>
      <p:cViewPr>
        <p:scale>
          <a:sx n="50" d="100"/>
          <a:sy n="50" d="100"/>
        </p:scale>
        <p:origin x="-1464" y="-144"/>
      </p:cViewPr>
      <p:guideLst>
        <p:guide orient="horz" pos="2915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80135" y="2874595"/>
            <a:ext cx="12241530" cy="198351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160270" y="5243672"/>
            <a:ext cx="10081260" cy="23647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75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51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27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03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79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054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730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06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2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406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16444557" y="499093"/>
            <a:ext cx="5103137" cy="1065442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35143" y="499093"/>
            <a:ext cx="15069384" cy="10654421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649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44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37643" y="5946256"/>
            <a:ext cx="12241530" cy="1837855"/>
          </a:xfrm>
        </p:spPr>
        <p:txBody>
          <a:bodyPr anchor="t"/>
          <a:lstStyle>
            <a:lvl1pPr algn="l">
              <a:defRPr sz="5900" b="1" cap="all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37643" y="3922045"/>
            <a:ext cx="12241530" cy="2024211"/>
          </a:xfrm>
        </p:spPr>
        <p:txBody>
          <a:bodyPr anchor="b"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675833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5166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2749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0333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37916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05499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73083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0666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20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35142" y="2913151"/>
            <a:ext cx="10086261" cy="8240362"/>
          </a:xfrm>
        </p:spPr>
        <p:txBody>
          <a:bodyPr/>
          <a:lstStyle>
            <a:lvl1pPr>
              <a:defRPr sz="4100"/>
            </a:lvl1pPr>
            <a:lvl2pPr>
              <a:defRPr sz="35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1461433" y="2913151"/>
            <a:ext cx="10086261" cy="8240362"/>
          </a:xfrm>
        </p:spPr>
        <p:txBody>
          <a:bodyPr/>
          <a:lstStyle>
            <a:lvl1pPr>
              <a:defRPr sz="4100"/>
            </a:lvl1pPr>
            <a:lvl2pPr>
              <a:defRPr sz="35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7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0090" y="370571"/>
            <a:ext cx="12961620" cy="1542256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0090" y="2071337"/>
            <a:ext cx="6363296" cy="863234"/>
          </a:xfrm>
        </p:spPr>
        <p:txBody>
          <a:bodyPr anchor="b"/>
          <a:lstStyle>
            <a:lvl1pPr marL="0" indent="0">
              <a:buNone/>
              <a:defRPr sz="3500" b="1"/>
            </a:lvl1pPr>
            <a:lvl2pPr marL="675833" indent="0">
              <a:buNone/>
              <a:defRPr sz="3000" b="1"/>
            </a:lvl2pPr>
            <a:lvl3pPr marL="1351666" indent="0">
              <a:buNone/>
              <a:defRPr sz="2700" b="1"/>
            </a:lvl3pPr>
            <a:lvl4pPr marL="2027499" indent="0">
              <a:buNone/>
              <a:defRPr sz="2400" b="1"/>
            </a:lvl4pPr>
            <a:lvl5pPr marL="2703332" indent="0">
              <a:buNone/>
              <a:defRPr sz="2400" b="1"/>
            </a:lvl5pPr>
            <a:lvl6pPr marL="3379165" indent="0">
              <a:buNone/>
              <a:defRPr sz="2400" b="1"/>
            </a:lvl6pPr>
            <a:lvl7pPr marL="4054998" indent="0">
              <a:buNone/>
              <a:defRPr sz="2400" b="1"/>
            </a:lvl7pPr>
            <a:lvl8pPr marL="4730831" indent="0">
              <a:buNone/>
              <a:defRPr sz="2400" b="1"/>
            </a:lvl8pPr>
            <a:lvl9pPr marL="5406664" indent="0">
              <a:buNone/>
              <a:defRPr sz="24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720090" y="2934571"/>
            <a:ext cx="6363296" cy="533149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7315915" y="2071337"/>
            <a:ext cx="6365796" cy="863234"/>
          </a:xfrm>
        </p:spPr>
        <p:txBody>
          <a:bodyPr anchor="b"/>
          <a:lstStyle>
            <a:lvl1pPr marL="0" indent="0">
              <a:buNone/>
              <a:defRPr sz="3500" b="1"/>
            </a:lvl1pPr>
            <a:lvl2pPr marL="675833" indent="0">
              <a:buNone/>
              <a:defRPr sz="3000" b="1"/>
            </a:lvl2pPr>
            <a:lvl3pPr marL="1351666" indent="0">
              <a:buNone/>
              <a:defRPr sz="2700" b="1"/>
            </a:lvl3pPr>
            <a:lvl4pPr marL="2027499" indent="0">
              <a:buNone/>
              <a:defRPr sz="2400" b="1"/>
            </a:lvl4pPr>
            <a:lvl5pPr marL="2703332" indent="0">
              <a:buNone/>
              <a:defRPr sz="2400" b="1"/>
            </a:lvl5pPr>
            <a:lvl6pPr marL="3379165" indent="0">
              <a:buNone/>
              <a:defRPr sz="2400" b="1"/>
            </a:lvl6pPr>
            <a:lvl7pPr marL="4054998" indent="0">
              <a:buNone/>
              <a:defRPr sz="2400" b="1"/>
            </a:lvl7pPr>
            <a:lvl8pPr marL="4730831" indent="0">
              <a:buNone/>
              <a:defRPr sz="2400" b="1"/>
            </a:lvl8pPr>
            <a:lvl9pPr marL="5406664" indent="0">
              <a:buNone/>
              <a:defRPr sz="24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7315915" y="2934571"/>
            <a:ext cx="6365796" cy="533149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8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217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006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0091" y="368428"/>
            <a:ext cx="4738093" cy="1567961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630704" y="368429"/>
            <a:ext cx="8051006" cy="7897638"/>
          </a:xfrm>
        </p:spPr>
        <p:txBody>
          <a:bodyPr/>
          <a:lstStyle>
            <a:lvl1pPr>
              <a:defRPr sz="4700"/>
            </a:lvl1pPr>
            <a:lvl2pPr>
              <a:defRPr sz="4100"/>
            </a:lvl2pPr>
            <a:lvl3pPr>
              <a:defRPr sz="35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20091" y="1936389"/>
            <a:ext cx="4738093" cy="6329678"/>
          </a:xfrm>
        </p:spPr>
        <p:txBody>
          <a:bodyPr/>
          <a:lstStyle>
            <a:lvl1pPr marL="0" indent="0">
              <a:buNone/>
              <a:defRPr sz="2100"/>
            </a:lvl1pPr>
            <a:lvl2pPr marL="675833" indent="0">
              <a:buNone/>
              <a:defRPr sz="1800"/>
            </a:lvl2pPr>
            <a:lvl3pPr marL="1351666" indent="0">
              <a:buNone/>
              <a:defRPr sz="1500"/>
            </a:lvl3pPr>
            <a:lvl4pPr marL="2027499" indent="0">
              <a:buNone/>
              <a:defRPr sz="1300"/>
            </a:lvl4pPr>
            <a:lvl5pPr marL="2703332" indent="0">
              <a:buNone/>
              <a:defRPr sz="1300"/>
            </a:lvl5pPr>
            <a:lvl6pPr marL="3379165" indent="0">
              <a:buNone/>
              <a:defRPr sz="1300"/>
            </a:lvl6pPr>
            <a:lvl7pPr marL="4054998" indent="0">
              <a:buNone/>
              <a:defRPr sz="1300"/>
            </a:lvl7pPr>
            <a:lvl8pPr marL="4730831" indent="0">
              <a:buNone/>
              <a:defRPr sz="1300"/>
            </a:lvl8pPr>
            <a:lvl9pPr marL="5406664" indent="0">
              <a:buNone/>
              <a:defRPr sz="13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567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22854" y="6477476"/>
            <a:ext cx="8641080" cy="764703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822854" y="826821"/>
            <a:ext cx="8641080" cy="5552123"/>
          </a:xfrm>
        </p:spPr>
        <p:txBody>
          <a:bodyPr/>
          <a:lstStyle>
            <a:lvl1pPr marL="0" indent="0">
              <a:buNone/>
              <a:defRPr sz="4700"/>
            </a:lvl1pPr>
            <a:lvl2pPr marL="675833" indent="0">
              <a:buNone/>
              <a:defRPr sz="4100"/>
            </a:lvl2pPr>
            <a:lvl3pPr marL="1351666" indent="0">
              <a:buNone/>
              <a:defRPr sz="3500"/>
            </a:lvl3pPr>
            <a:lvl4pPr marL="2027499" indent="0">
              <a:buNone/>
              <a:defRPr sz="3000"/>
            </a:lvl4pPr>
            <a:lvl5pPr marL="2703332" indent="0">
              <a:buNone/>
              <a:defRPr sz="3000"/>
            </a:lvl5pPr>
            <a:lvl6pPr marL="3379165" indent="0">
              <a:buNone/>
              <a:defRPr sz="3000"/>
            </a:lvl6pPr>
            <a:lvl7pPr marL="4054998" indent="0">
              <a:buNone/>
              <a:defRPr sz="3000"/>
            </a:lvl7pPr>
            <a:lvl8pPr marL="4730831" indent="0">
              <a:buNone/>
              <a:defRPr sz="3000"/>
            </a:lvl8pPr>
            <a:lvl9pPr marL="5406664" indent="0">
              <a:buNone/>
              <a:defRPr sz="3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822854" y="7242179"/>
            <a:ext cx="8641080" cy="1086005"/>
          </a:xfrm>
        </p:spPr>
        <p:txBody>
          <a:bodyPr/>
          <a:lstStyle>
            <a:lvl1pPr marL="0" indent="0">
              <a:buNone/>
              <a:defRPr sz="2100"/>
            </a:lvl1pPr>
            <a:lvl2pPr marL="675833" indent="0">
              <a:buNone/>
              <a:defRPr sz="1800"/>
            </a:lvl2pPr>
            <a:lvl3pPr marL="1351666" indent="0">
              <a:buNone/>
              <a:defRPr sz="1500"/>
            </a:lvl3pPr>
            <a:lvl4pPr marL="2027499" indent="0">
              <a:buNone/>
              <a:defRPr sz="1300"/>
            </a:lvl4pPr>
            <a:lvl5pPr marL="2703332" indent="0">
              <a:buNone/>
              <a:defRPr sz="1300"/>
            </a:lvl5pPr>
            <a:lvl6pPr marL="3379165" indent="0">
              <a:buNone/>
              <a:defRPr sz="1300"/>
            </a:lvl6pPr>
            <a:lvl7pPr marL="4054998" indent="0">
              <a:buNone/>
              <a:defRPr sz="1300"/>
            </a:lvl7pPr>
            <a:lvl8pPr marL="4730831" indent="0">
              <a:buNone/>
              <a:defRPr sz="1300"/>
            </a:lvl8pPr>
            <a:lvl9pPr marL="5406664" indent="0">
              <a:buNone/>
              <a:defRPr sz="13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314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720090" y="370571"/>
            <a:ext cx="12961620" cy="1542256"/>
          </a:xfrm>
          <a:prstGeom prst="rect">
            <a:avLst/>
          </a:prstGeom>
        </p:spPr>
        <p:txBody>
          <a:bodyPr vert="horz" lIns="135167" tIns="67583" rIns="135167" bIns="67583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0090" y="2159160"/>
            <a:ext cx="12961620" cy="6106907"/>
          </a:xfrm>
          <a:prstGeom prst="rect">
            <a:avLst/>
          </a:prstGeom>
        </p:spPr>
        <p:txBody>
          <a:bodyPr vert="horz" lIns="135167" tIns="67583" rIns="135167" bIns="67583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720090" y="8576660"/>
            <a:ext cx="3360420" cy="492665"/>
          </a:xfrm>
          <a:prstGeom prst="rect">
            <a:avLst/>
          </a:prstGeom>
        </p:spPr>
        <p:txBody>
          <a:bodyPr vert="horz" lIns="135167" tIns="67583" rIns="135167" bIns="67583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D7B5A-19C2-4695-A6A9-EF49889F858E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920615" y="8576660"/>
            <a:ext cx="4560570" cy="492665"/>
          </a:xfrm>
          <a:prstGeom prst="rect">
            <a:avLst/>
          </a:prstGeom>
        </p:spPr>
        <p:txBody>
          <a:bodyPr vert="horz" lIns="135167" tIns="67583" rIns="135167" bIns="67583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321290" y="8576660"/>
            <a:ext cx="3360420" cy="492665"/>
          </a:xfrm>
          <a:prstGeom prst="rect">
            <a:avLst/>
          </a:prstGeom>
        </p:spPr>
        <p:txBody>
          <a:bodyPr vert="horz" lIns="135167" tIns="67583" rIns="135167" bIns="67583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B6943-D35B-4418-A1B0-A48F7EE7842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8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51666" rtl="0" eaLnBrk="1" latinLnBrk="0" hangingPunct="1">
        <a:spcBef>
          <a:spcPct val="0"/>
        </a:spcBef>
        <a:buNone/>
        <a:defRPr sz="6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6875" indent="-506875" algn="l" defTabSz="1351666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098229" indent="-422396" algn="l" defTabSz="1351666" rtl="0" eaLnBrk="1" latinLnBrk="0" hangingPunct="1">
        <a:spcBef>
          <a:spcPct val="20000"/>
        </a:spcBef>
        <a:buFont typeface="Arial" panose="020B0604020202020204" pitchFamily="34" charset="0"/>
        <a:buChar char="–"/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1689583" indent="-337917" algn="l" defTabSz="1351666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365416" indent="-337917" algn="l" defTabSz="1351666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1249" indent="-337917" algn="l" defTabSz="1351666" rtl="0" eaLnBrk="1" latinLnBrk="0" hangingPunct="1">
        <a:spcBef>
          <a:spcPct val="20000"/>
        </a:spcBef>
        <a:buFont typeface="Arial" panose="020B0604020202020204" pitchFamily="34" charset="0"/>
        <a:buChar char="»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17082" indent="-337917" algn="l" defTabSz="1351666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392915" indent="-337917" algn="l" defTabSz="1351666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068748" indent="-337917" algn="l" defTabSz="1351666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744581" indent="-337917" algn="l" defTabSz="1351666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516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75833" algn="l" defTabSz="13516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51666" algn="l" defTabSz="13516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27499" algn="l" defTabSz="13516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03332" algn="l" defTabSz="13516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79165" algn="l" defTabSz="13516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054998" algn="l" defTabSz="13516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30831" algn="l" defTabSz="13516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06664" algn="l" defTabSz="13516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Giugiu\Desktop\TESI dottorato\Copertina\cmc600c120m_02.t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" y="-53752"/>
            <a:ext cx="14401700" cy="930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28"/>
          <p:cNvSpPr>
            <a:spLocks noChangeArrowheads="1"/>
          </p:cNvSpPr>
          <p:nvPr/>
        </p:nvSpPr>
        <p:spPr bwMode="auto">
          <a:xfrm>
            <a:off x="152400" y="152400"/>
            <a:ext cx="1440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1" name="Rectangle 31"/>
          <p:cNvSpPr>
            <a:spLocks noChangeArrowheads="1"/>
          </p:cNvSpPr>
          <p:nvPr/>
        </p:nvSpPr>
        <p:spPr bwMode="auto">
          <a:xfrm>
            <a:off x="152400" y="609600"/>
            <a:ext cx="144018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2"/>
          <p:cNvSpPr>
            <a:spLocks noChangeArrowheads="1"/>
          </p:cNvSpPr>
          <p:nvPr/>
        </p:nvSpPr>
        <p:spPr bwMode="auto">
          <a:xfrm>
            <a:off x="152400" y="609600"/>
            <a:ext cx="144018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339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tabLst>
                <a:tab pos="2339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tabLst>
                <a:tab pos="2339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tabLst>
                <a:tab pos="2339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tabLst>
                <a:tab pos="2339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tabLst>
                <a:tab pos="2339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tabLst>
                <a:tab pos="2339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tabLst>
                <a:tab pos="2339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tabLst>
                <a:tab pos="2339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39975" algn="l"/>
              </a:tabLst>
            </a:pPr>
            <a:endParaRPr kumimoji="0" lang="it-IT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Standard" charset="0"/>
              <a:ea typeface="SimSun" pitchFamily="2" charset="-122"/>
              <a:cs typeface="Mangal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39975" algn="l"/>
              </a:tabLst>
            </a:pPr>
            <a:r>
              <a:rPr kumimoji="0" lang="it-IT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Standard" charset="0"/>
                <a:ea typeface="SimSun" pitchFamily="2" charset="-122"/>
                <a:cs typeface="Mangal" pitchFamily="18" charset="0"/>
              </a:rPr>
              <a:t/>
            </a:r>
            <a:br>
              <a:rPr kumimoji="0" lang="it-IT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Standard" charset="0"/>
                <a:ea typeface="SimSun" pitchFamily="2" charset="-122"/>
                <a:cs typeface="Mangal" pitchFamily="18" charset="0"/>
              </a:rPr>
            </a:br>
            <a:endParaRPr kumimoji="0" lang="en-GB" altLang="en-US" sz="1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39975" algn="l"/>
              </a:tabLst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33"/>
          <p:cNvSpPr>
            <a:spLocks noChangeArrowheads="1"/>
          </p:cNvSpPr>
          <p:nvPr/>
        </p:nvSpPr>
        <p:spPr bwMode="auto">
          <a:xfrm>
            <a:off x="152400" y="609600"/>
            <a:ext cx="144018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8425035" y="997783"/>
            <a:ext cx="5040561" cy="7344816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8497044" y="954361"/>
            <a:ext cx="5040561" cy="10087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UNIVERSITA’ DEGLI STUDI DI PALERMO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FACOLTA’ DI AGRARIA </a:t>
            </a:r>
            <a:endParaRPr kumimoji="0" lang="en-GB" alt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Dipartimento di Scienze Agrarie e Forestali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8497044" y="1963093"/>
            <a:ext cx="5040561" cy="10795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Dottorato di ricerca in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“Tecnologie per la Sostenibilità ed il Risanamento Ambientale”</a:t>
            </a:r>
            <a:endParaRPr kumimoji="0" lang="en-GB" altLang="en-US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Ciclo XXIV</a:t>
            </a:r>
            <a:endParaRPr kumimoji="0" lang="en-GB" altLang="en-US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Triennio 2011-2013</a:t>
            </a:r>
            <a:endParaRPr kumimoji="0" lang="en-GB" altLang="en-US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SSD: AGR/13 – Chimica Agraria</a:t>
            </a:r>
            <a:endParaRPr kumimoji="0" lang="it-IT" alt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8497044" y="3042593"/>
            <a:ext cx="5040561" cy="158417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CHARACTERIZATION OF CHEMICAL AND </a:t>
            </a:r>
            <a:endParaRPr kumimoji="0" lang="en-GB" alt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PHYSICAL PROPERTIES OF BIOCHAR </a:t>
            </a:r>
            <a:endParaRPr kumimoji="0" lang="en-GB" alt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FOR ENERGY PURPOSES</a:t>
            </a:r>
            <a:endParaRPr kumimoji="0" lang="en-GB" alt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AND ENVIRONMENTAL RESTORATION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11161340" y="5346849"/>
            <a:ext cx="2376265" cy="12961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Tutor </a:t>
            </a:r>
            <a:endParaRPr kumimoji="0" lang="it-IT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Prof.  Pellegrino Conte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Co-Tutor </a:t>
            </a:r>
            <a:endParaRPr kumimoji="0" lang="it-IT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Prof. Giuseppe Alonzo</a:t>
            </a:r>
            <a:endParaRPr kumimoji="0" lang="it-IT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8497044" y="7507089"/>
            <a:ext cx="2301508" cy="7920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Coordinatore del </a:t>
            </a:r>
            <a:endParaRPr kumimoji="0" lang="en-GB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Dottorato</a:t>
            </a:r>
            <a:endParaRPr kumimoji="0" lang="en-GB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Prof. Sebastiano Calvo</a:t>
            </a:r>
            <a:endParaRPr kumimoji="0" lang="it-IT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8497044" y="5347668"/>
            <a:ext cx="1440160" cy="5032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Tesi di </a:t>
            </a:r>
            <a:endParaRPr kumimoji="0" lang="it-IT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Giulia Cimò</a:t>
            </a:r>
            <a:endParaRPr kumimoji="0" lang="it-IT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96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78</Words>
  <Application>Microsoft Office PowerPoint</Application>
  <PresentationFormat>Personalizzato</PresentationFormat>
  <Paragraphs>26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Giugiu</dc:creator>
  <cp:lastModifiedBy>Giugiu</cp:lastModifiedBy>
  <cp:revision>40</cp:revision>
  <dcterms:created xsi:type="dcterms:W3CDTF">2014-01-11T16:20:45Z</dcterms:created>
  <dcterms:modified xsi:type="dcterms:W3CDTF">2014-01-14T18:08:58Z</dcterms:modified>
</cp:coreProperties>
</file>